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19799300" cy="132476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47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8" d="100"/>
          <a:sy n="38" d="100"/>
        </p:scale>
        <p:origin x="10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48" y="2168083"/>
            <a:ext cx="16829405" cy="4612158"/>
          </a:xfrm>
        </p:spPr>
        <p:txBody>
          <a:bodyPr anchor="b"/>
          <a:lstStyle>
            <a:lvl1pPr algn="ctr">
              <a:defRPr sz="1159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4913" y="6958104"/>
            <a:ext cx="14849475" cy="3198457"/>
          </a:xfrm>
        </p:spPr>
        <p:txBody>
          <a:bodyPr/>
          <a:lstStyle>
            <a:lvl1pPr marL="0" indent="0" algn="ctr">
              <a:buNone/>
              <a:defRPr sz="4636"/>
            </a:lvl1pPr>
            <a:lvl2pPr marL="883173" indent="0" algn="ctr">
              <a:buNone/>
              <a:defRPr sz="3863"/>
            </a:lvl2pPr>
            <a:lvl3pPr marL="1766346" indent="0" algn="ctr">
              <a:buNone/>
              <a:defRPr sz="3477"/>
            </a:lvl3pPr>
            <a:lvl4pPr marL="2649520" indent="0" algn="ctr">
              <a:buNone/>
              <a:defRPr sz="3091"/>
            </a:lvl4pPr>
            <a:lvl5pPr marL="3532693" indent="0" algn="ctr">
              <a:buNone/>
              <a:defRPr sz="3091"/>
            </a:lvl5pPr>
            <a:lvl6pPr marL="4415866" indent="0" algn="ctr">
              <a:buNone/>
              <a:defRPr sz="3091"/>
            </a:lvl6pPr>
            <a:lvl7pPr marL="5299039" indent="0" algn="ctr">
              <a:buNone/>
              <a:defRPr sz="3091"/>
            </a:lvl7pPr>
            <a:lvl8pPr marL="6182213" indent="0" algn="ctr">
              <a:buNone/>
              <a:defRPr sz="3091"/>
            </a:lvl8pPr>
            <a:lvl9pPr marL="7065386" indent="0" algn="ctr">
              <a:buNone/>
              <a:defRPr sz="309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0438-B28B-4236-BEA5-1E536D1519B1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89D6-1039-4040-9DEA-FCCFA366D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22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0438-B28B-4236-BEA5-1E536D1519B1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89D6-1039-4040-9DEA-FCCFA366D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30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68875" y="705317"/>
            <a:ext cx="4269224" cy="1122680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1203" y="705317"/>
            <a:ext cx="12560181" cy="1122680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0438-B28B-4236-BEA5-1E536D1519B1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89D6-1039-4040-9DEA-FCCFA366D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20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0438-B28B-4236-BEA5-1E536D1519B1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89D6-1039-4040-9DEA-FCCFA366D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31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891" y="3302726"/>
            <a:ext cx="17076896" cy="5510669"/>
          </a:xfrm>
        </p:spPr>
        <p:txBody>
          <a:bodyPr anchor="b"/>
          <a:lstStyle>
            <a:lvl1pPr>
              <a:defRPr sz="1159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891" y="8865528"/>
            <a:ext cx="17076896" cy="2897931"/>
          </a:xfrm>
        </p:spPr>
        <p:txBody>
          <a:bodyPr/>
          <a:lstStyle>
            <a:lvl1pPr marL="0" indent="0">
              <a:buNone/>
              <a:defRPr sz="4636">
                <a:solidFill>
                  <a:schemeClr val="tx1"/>
                </a:solidFill>
              </a:defRPr>
            </a:lvl1pPr>
            <a:lvl2pPr marL="883173" indent="0">
              <a:buNone/>
              <a:defRPr sz="3863">
                <a:solidFill>
                  <a:schemeClr val="tx1">
                    <a:tint val="75000"/>
                  </a:schemeClr>
                </a:solidFill>
              </a:defRPr>
            </a:lvl2pPr>
            <a:lvl3pPr marL="1766346" indent="0">
              <a:buNone/>
              <a:defRPr sz="3477">
                <a:solidFill>
                  <a:schemeClr val="tx1">
                    <a:tint val="75000"/>
                  </a:schemeClr>
                </a:solidFill>
              </a:defRPr>
            </a:lvl3pPr>
            <a:lvl4pPr marL="2649520" indent="0">
              <a:buNone/>
              <a:defRPr sz="3091">
                <a:solidFill>
                  <a:schemeClr val="tx1">
                    <a:tint val="75000"/>
                  </a:schemeClr>
                </a:solidFill>
              </a:defRPr>
            </a:lvl4pPr>
            <a:lvl5pPr marL="3532693" indent="0">
              <a:buNone/>
              <a:defRPr sz="3091">
                <a:solidFill>
                  <a:schemeClr val="tx1">
                    <a:tint val="75000"/>
                  </a:schemeClr>
                </a:solidFill>
              </a:defRPr>
            </a:lvl5pPr>
            <a:lvl6pPr marL="4415866" indent="0">
              <a:buNone/>
              <a:defRPr sz="3091">
                <a:solidFill>
                  <a:schemeClr val="tx1">
                    <a:tint val="75000"/>
                  </a:schemeClr>
                </a:solidFill>
              </a:defRPr>
            </a:lvl6pPr>
            <a:lvl7pPr marL="5299039" indent="0">
              <a:buNone/>
              <a:defRPr sz="3091">
                <a:solidFill>
                  <a:schemeClr val="tx1">
                    <a:tint val="75000"/>
                  </a:schemeClr>
                </a:solidFill>
              </a:defRPr>
            </a:lvl7pPr>
            <a:lvl8pPr marL="6182213" indent="0">
              <a:buNone/>
              <a:defRPr sz="3091">
                <a:solidFill>
                  <a:schemeClr val="tx1">
                    <a:tint val="75000"/>
                  </a:schemeClr>
                </a:solidFill>
              </a:defRPr>
            </a:lvl8pPr>
            <a:lvl9pPr marL="7065386" indent="0">
              <a:buNone/>
              <a:defRPr sz="30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0438-B28B-4236-BEA5-1E536D1519B1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89D6-1039-4040-9DEA-FCCFA366D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75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1202" y="3526584"/>
            <a:ext cx="8414703" cy="840553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23395" y="3526584"/>
            <a:ext cx="8414703" cy="840553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0438-B28B-4236-BEA5-1E536D1519B1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89D6-1039-4040-9DEA-FCCFA366D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09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781" y="705320"/>
            <a:ext cx="17076896" cy="256060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3783" y="3247524"/>
            <a:ext cx="8376031" cy="1591562"/>
          </a:xfrm>
        </p:spPr>
        <p:txBody>
          <a:bodyPr anchor="b"/>
          <a:lstStyle>
            <a:lvl1pPr marL="0" indent="0">
              <a:buNone/>
              <a:defRPr sz="4636" b="1"/>
            </a:lvl1pPr>
            <a:lvl2pPr marL="883173" indent="0">
              <a:buNone/>
              <a:defRPr sz="3863" b="1"/>
            </a:lvl2pPr>
            <a:lvl3pPr marL="1766346" indent="0">
              <a:buNone/>
              <a:defRPr sz="3477" b="1"/>
            </a:lvl3pPr>
            <a:lvl4pPr marL="2649520" indent="0">
              <a:buNone/>
              <a:defRPr sz="3091" b="1"/>
            </a:lvl4pPr>
            <a:lvl5pPr marL="3532693" indent="0">
              <a:buNone/>
              <a:defRPr sz="3091" b="1"/>
            </a:lvl5pPr>
            <a:lvl6pPr marL="4415866" indent="0">
              <a:buNone/>
              <a:defRPr sz="3091" b="1"/>
            </a:lvl6pPr>
            <a:lvl7pPr marL="5299039" indent="0">
              <a:buNone/>
              <a:defRPr sz="3091" b="1"/>
            </a:lvl7pPr>
            <a:lvl8pPr marL="6182213" indent="0">
              <a:buNone/>
              <a:defRPr sz="3091" b="1"/>
            </a:lvl8pPr>
            <a:lvl9pPr marL="7065386" indent="0">
              <a:buNone/>
              <a:defRPr sz="309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3783" y="4839086"/>
            <a:ext cx="8376031" cy="711756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23397" y="3247524"/>
            <a:ext cx="8417281" cy="1591562"/>
          </a:xfrm>
        </p:spPr>
        <p:txBody>
          <a:bodyPr anchor="b"/>
          <a:lstStyle>
            <a:lvl1pPr marL="0" indent="0">
              <a:buNone/>
              <a:defRPr sz="4636" b="1"/>
            </a:lvl1pPr>
            <a:lvl2pPr marL="883173" indent="0">
              <a:buNone/>
              <a:defRPr sz="3863" b="1"/>
            </a:lvl2pPr>
            <a:lvl3pPr marL="1766346" indent="0">
              <a:buNone/>
              <a:defRPr sz="3477" b="1"/>
            </a:lvl3pPr>
            <a:lvl4pPr marL="2649520" indent="0">
              <a:buNone/>
              <a:defRPr sz="3091" b="1"/>
            </a:lvl4pPr>
            <a:lvl5pPr marL="3532693" indent="0">
              <a:buNone/>
              <a:defRPr sz="3091" b="1"/>
            </a:lvl5pPr>
            <a:lvl6pPr marL="4415866" indent="0">
              <a:buNone/>
              <a:defRPr sz="3091" b="1"/>
            </a:lvl6pPr>
            <a:lvl7pPr marL="5299039" indent="0">
              <a:buNone/>
              <a:defRPr sz="3091" b="1"/>
            </a:lvl7pPr>
            <a:lvl8pPr marL="6182213" indent="0">
              <a:buNone/>
              <a:defRPr sz="3091" b="1"/>
            </a:lvl8pPr>
            <a:lvl9pPr marL="7065386" indent="0">
              <a:buNone/>
              <a:defRPr sz="309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023397" y="4839086"/>
            <a:ext cx="8417281" cy="711756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0438-B28B-4236-BEA5-1E536D1519B1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89D6-1039-4040-9DEA-FCCFA366D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2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0438-B28B-4236-BEA5-1E536D1519B1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89D6-1039-4040-9DEA-FCCFA366D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80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0438-B28B-4236-BEA5-1E536D1519B1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89D6-1039-4040-9DEA-FCCFA366D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32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781" y="883179"/>
            <a:ext cx="6385790" cy="3091127"/>
          </a:xfrm>
        </p:spPr>
        <p:txBody>
          <a:bodyPr anchor="b"/>
          <a:lstStyle>
            <a:lvl1pPr>
              <a:defRPr sz="618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7281" y="1907425"/>
            <a:ext cx="10023396" cy="9414445"/>
          </a:xfrm>
        </p:spPr>
        <p:txBody>
          <a:bodyPr/>
          <a:lstStyle>
            <a:lvl1pPr>
              <a:defRPr sz="6181"/>
            </a:lvl1pPr>
            <a:lvl2pPr>
              <a:defRPr sz="5409"/>
            </a:lvl2pPr>
            <a:lvl3pPr>
              <a:defRPr sz="4636"/>
            </a:lvl3pPr>
            <a:lvl4pPr>
              <a:defRPr sz="3863"/>
            </a:lvl4pPr>
            <a:lvl5pPr>
              <a:defRPr sz="3863"/>
            </a:lvl5pPr>
            <a:lvl6pPr>
              <a:defRPr sz="3863"/>
            </a:lvl6pPr>
            <a:lvl7pPr>
              <a:defRPr sz="3863"/>
            </a:lvl7pPr>
            <a:lvl8pPr>
              <a:defRPr sz="3863"/>
            </a:lvl8pPr>
            <a:lvl9pPr>
              <a:defRPr sz="3863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3781" y="3974307"/>
            <a:ext cx="6385790" cy="7362894"/>
          </a:xfrm>
        </p:spPr>
        <p:txBody>
          <a:bodyPr/>
          <a:lstStyle>
            <a:lvl1pPr marL="0" indent="0">
              <a:buNone/>
              <a:defRPr sz="3091"/>
            </a:lvl1pPr>
            <a:lvl2pPr marL="883173" indent="0">
              <a:buNone/>
              <a:defRPr sz="2704"/>
            </a:lvl2pPr>
            <a:lvl3pPr marL="1766346" indent="0">
              <a:buNone/>
              <a:defRPr sz="2318"/>
            </a:lvl3pPr>
            <a:lvl4pPr marL="2649520" indent="0">
              <a:buNone/>
              <a:defRPr sz="1932"/>
            </a:lvl4pPr>
            <a:lvl5pPr marL="3532693" indent="0">
              <a:buNone/>
              <a:defRPr sz="1932"/>
            </a:lvl5pPr>
            <a:lvl6pPr marL="4415866" indent="0">
              <a:buNone/>
              <a:defRPr sz="1932"/>
            </a:lvl6pPr>
            <a:lvl7pPr marL="5299039" indent="0">
              <a:buNone/>
              <a:defRPr sz="1932"/>
            </a:lvl7pPr>
            <a:lvl8pPr marL="6182213" indent="0">
              <a:buNone/>
              <a:defRPr sz="1932"/>
            </a:lvl8pPr>
            <a:lvl9pPr marL="7065386" indent="0">
              <a:buNone/>
              <a:defRPr sz="193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0438-B28B-4236-BEA5-1E536D1519B1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89D6-1039-4040-9DEA-FCCFA366D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82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781" y="883179"/>
            <a:ext cx="6385790" cy="3091127"/>
          </a:xfrm>
        </p:spPr>
        <p:txBody>
          <a:bodyPr anchor="b"/>
          <a:lstStyle>
            <a:lvl1pPr>
              <a:defRPr sz="618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17281" y="1907425"/>
            <a:ext cx="10023396" cy="9414445"/>
          </a:xfrm>
        </p:spPr>
        <p:txBody>
          <a:bodyPr anchor="t"/>
          <a:lstStyle>
            <a:lvl1pPr marL="0" indent="0">
              <a:buNone/>
              <a:defRPr sz="6181"/>
            </a:lvl1pPr>
            <a:lvl2pPr marL="883173" indent="0">
              <a:buNone/>
              <a:defRPr sz="5409"/>
            </a:lvl2pPr>
            <a:lvl3pPr marL="1766346" indent="0">
              <a:buNone/>
              <a:defRPr sz="4636"/>
            </a:lvl3pPr>
            <a:lvl4pPr marL="2649520" indent="0">
              <a:buNone/>
              <a:defRPr sz="3863"/>
            </a:lvl4pPr>
            <a:lvl5pPr marL="3532693" indent="0">
              <a:buNone/>
              <a:defRPr sz="3863"/>
            </a:lvl5pPr>
            <a:lvl6pPr marL="4415866" indent="0">
              <a:buNone/>
              <a:defRPr sz="3863"/>
            </a:lvl6pPr>
            <a:lvl7pPr marL="5299039" indent="0">
              <a:buNone/>
              <a:defRPr sz="3863"/>
            </a:lvl7pPr>
            <a:lvl8pPr marL="6182213" indent="0">
              <a:buNone/>
              <a:defRPr sz="3863"/>
            </a:lvl8pPr>
            <a:lvl9pPr marL="7065386" indent="0">
              <a:buNone/>
              <a:defRPr sz="386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3781" y="3974307"/>
            <a:ext cx="6385790" cy="7362894"/>
          </a:xfrm>
        </p:spPr>
        <p:txBody>
          <a:bodyPr/>
          <a:lstStyle>
            <a:lvl1pPr marL="0" indent="0">
              <a:buNone/>
              <a:defRPr sz="3091"/>
            </a:lvl1pPr>
            <a:lvl2pPr marL="883173" indent="0">
              <a:buNone/>
              <a:defRPr sz="2704"/>
            </a:lvl2pPr>
            <a:lvl3pPr marL="1766346" indent="0">
              <a:buNone/>
              <a:defRPr sz="2318"/>
            </a:lvl3pPr>
            <a:lvl4pPr marL="2649520" indent="0">
              <a:buNone/>
              <a:defRPr sz="1932"/>
            </a:lvl4pPr>
            <a:lvl5pPr marL="3532693" indent="0">
              <a:buNone/>
              <a:defRPr sz="1932"/>
            </a:lvl5pPr>
            <a:lvl6pPr marL="4415866" indent="0">
              <a:buNone/>
              <a:defRPr sz="1932"/>
            </a:lvl6pPr>
            <a:lvl7pPr marL="5299039" indent="0">
              <a:buNone/>
              <a:defRPr sz="1932"/>
            </a:lvl7pPr>
            <a:lvl8pPr marL="6182213" indent="0">
              <a:buNone/>
              <a:defRPr sz="1932"/>
            </a:lvl8pPr>
            <a:lvl9pPr marL="7065386" indent="0">
              <a:buNone/>
              <a:defRPr sz="193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0438-B28B-4236-BEA5-1E536D1519B1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89D6-1039-4040-9DEA-FCCFA366D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24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1202" y="705320"/>
            <a:ext cx="17076896" cy="2560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1202" y="3526584"/>
            <a:ext cx="17076896" cy="8405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61202" y="12278647"/>
            <a:ext cx="4454843" cy="705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20438-B28B-4236-BEA5-1E536D1519B1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58518" y="12278647"/>
            <a:ext cx="6682264" cy="705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83255" y="12278647"/>
            <a:ext cx="4454843" cy="705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F89D6-1039-4040-9DEA-FCCFA366D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06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766346" rtl="0" eaLnBrk="1" latinLnBrk="0" hangingPunct="1">
        <a:lnSpc>
          <a:spcPct val="90000"/>
        </a:lnSpc>
        <a:spcBef>
          <a:spcPct val="0"/>
        </a:spcBef>
        <a:buNone/>
        <a:defRPr sz="8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587" indent="-441587" algn="l" defTabSz="1766346" rtl="0" eaLnBrk="1" latinLnBrk="0" hangingPunct="1">
        <a:lnSpc>
          <a:spcPct val="90000"/>
        </a:lnSpc>
        <a:spcBef>
          <a:spcPts val="1932"/>
        </a:spcBef>
        <a:buFont typeface="Arial" panose="020B0604020202020204" pitchFamily="34" charset="0"/>
        <a:buChar char="•"/>
        <a:defRPr sz="5409" kern="1200">
          <a:solidFill>
            <a:schemeClr val="tx1"/>
          </a:solidFill>
          <a:latin typeface="+mn-lt"/>
          <a:ea typeface="+mn-ea"/>
          <a:cs typeface="+mn-cs"/>
        </a:defRPr>
      </a:lvl1pPr>
      <a:lvl2pPr marL="1324760" indent="-441587" algn="l" defTabSz="1766346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4636" kern="1200">
          <a:solidFill>
            <a:schemeClr val="tx1"/>
          </a:solidFill>
          <a:latin typeface="+mn-lt"/>
          <a:ea typeface="+mn-ea"/>
          <a:cs typeface="+mn-cs"/>
        </a:defRPr>
      </a:lvl2pPr>
      <a:lvl3pPr marL="2207933" indent="-441587" algn="l" defTabSz="1766346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3863" kern="1200">
          <a:solidFill>
            <a:schemeClr val="tx1"/>
          </a:solidFill>
          <a:latin typeface="+mn-lt"/>
          <a:ea typeface="+mn-ea"/>
          <a:cs typeface="+mn-cs"/>
        </a:defRPr>
      </a:lvl3pPr>
      <a:lvl4pPr marL="3091106" indent="-441587" algn="l" defTabSz="1766346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3477" kern="1200">
          <a:solidFill>
            <a:schemeClr val="tx1"/>
          </a:solidFill>
          <a:latin typeface="+mn-lt"/>
          <a:ea typeface="+mn-ea"/>
          <a:cs typeface="+mn-cs"/>
        </a:defRPr>
      </a:lvl4pPr>
      <a:lvl5pPr marL="3974280" indent="-441587" algn="l" defTabSz="1766346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3477" kern="1200">
          <a:solidFill>
            <a:schemeClr val="tx1"/>
          </a:solidFill>
          <a:latin typeface="+mn-lt"/>
          <a:ea typeface="+mn-ea"/>
          <a:cs typeface="+mn-cs"/>
        </a:defRPr>
      </a:lvl5pPr>
      <a:lvl6pPr marL="4857453" indent="-441587" algn="l" defTabSz="1766346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3477" kern="1200">
          <a:solidFill>
            <a:schemeClr val="tx1"/>
          </a:solidFill>
          <a:latin typeface="+mn-lt"/>
          <a:ea typeface="+mn-ea"/>
          <a:cs typeface="+mn-cs"/>
        </a:defRPr>
      </a:lvl6pPr>
      <a:lvl7pPr marL="5740626" indent="-441587" algn="l" defTabSz="1766346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3477" kern="1200">
          <a:solidFill>
            <a:schemeClr val="tx1"/>
          </a:solidFill>
          <a:latin typeface="+mn-lt"/>
          <a:ea typeface="+mn-ea"/>
          <a:cs typeface="+mn-cs"/>
        </a:defRPr>
      </a:lvl7pPr>
      <a:lvl8pPr marL="6623799" indent="-441587" algn="l" defTabSz="1766346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3477" kern="1200">
          <a:solidFill>
            <a:schemeClr val="tx1"/>
          </a:solidFill>
          <a:latin typeface="+mn-lt"/>
          <a:ea typeface="+mn-ea"/>
          <a:cs typeface="+mn-cs"/>
        </a:defRPr>
      </a:lvl8pPr>
      <a:lvl9pPr marL="7506973" indent="-441587" algn="l" defTabSz="1766346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34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6346" rtl="0" eaLnBrk="1" latinLnBrk="0" hangingPunct="1">
        <a:defRPr sz="3477" kern="1200">
          <a:solidFill>
            <a:schemeClr val="tx1"/>
          </a:solidFill>
          <a:latin typeface="+mn-lt"/>
          <a:ea typeface="+mn-ea"/>
          <a:cs typeface="+mn-cs"/>
        </a:defRPr>
      </a:lvl1pPr>
      <a:lvl2pPr marL="883173" algn="l" defTabSz="1766346" rtl="0" eaLnBrk="1" latinLnBrk="0" hangingPunct="1">
        <a:defRPr sz="3477" kern="1200">
          <a:solidFill>
            <a:schemeClr val="tx1"/>
          </a:solidFill>
          <a:latin typeface="+mn-lt"/>
          <a:ea typeface="+mn-ea"/>
          <a:cs typeface="+mn-cs"/>
        </a:defRPr>
      </a:lvl2pPr>
      <a:lvl3pPr marL="1766346" algn="l" defTabSz="1766346" rtl="0" eaLnBrk="1" latinLnBrk="0" hangingPunct="1">
        <a:defRPr sz="3477" kern="1200">
          <a:solidFill>
            <a:schemeClr val="tx1"/>
          </a:solidFill>
          <a:latin typeface="+mn-lt"/>
          <a:ea typeface="+mn-ea"/>
          <a:cs typeface="+mn-cs"/>
        </a:defRPr>
      </a:lvl3pPr>
      <a:lvl4pPr marL="2649520" algn="l" defTabSz="1766346" rtl="0" eaLnBrk="1" latinLnBrk="0" hangingPunct="1">
        <a:defRPr sz="3477" kern="1200">
          <a:solidFill>
            <a:schemeClr val="tx1"/>
          </a:solidFill>
          <a:latin typeface="+mn-lt"/>
          <a:ea typeface="+mn-ea"/>
          <a:cs typeface="+mn-cs"/>
        </a:defRPr>
      </a:lvl4pPr>
      <a:lvl5pPr marL="3532693" algn="l" defTabSz="1766346" rtl="0" eaLnBrk="1" latinLnBrk="0" hangingPunct="1">
        <a:defRPr sz="3477" kern="1200">
          <a:solidFill>
            <a:schemeClr val="tx1"/>
          </a:solidFill>
          <a:latin typeface="+mn-lt"/>
          <a:ea typeface="+mn-ea"/>
          <a:cs typeface="+mn-cs"/>
        </a:defRPr>
      </a:lvl5pPr>
      <a:lvl6pPr marL="4415866" algn="l" defTabSz="1766346" rtl="0" eaLnBrk="1" latinLnBrk="0" hangingPunct="1">
        <a:defRPr sz="3477" kern="1200">
          <a:solidFill>
            <a:schemeClr val="tx1"/>
          </a:solidFill>
          <a:latin typeface="+mn-lt"/>
          <a:ea typeface="+mn-ea"/>
          <a:cs typeface="+mn-cs"/>
        </a:defRPr>
      </a:lvl6pPr>
      <a:lvl7pPr marL="5299039" algn="l" defTabSz="1766346" rtl="0" eaLnBrk="1" latinLnBrk="0" hangingPunct="1">
        <a:defRPr sz="3477" kern="1200">
          <a:solidFill>
            <a:schemeClr val="tx1"/>
          </a:solidFill>
          <a:latin typeface="+mn-lt"/>
          <a:ea typeface="+mn-ea"/>
          <a:cs typeface="+mn-cs"/>
        </a:defRPr>
      </a:lvl7pPr>
      <a:lvl8pPr marL="6182213" algn="l" defTabSz="1766346" rtl="0" eaLnBrk="1" latinLnBrk="0" hangingPunct="1">
        <a:defRPr sz="3477" kern="1200">
          <a:solidFill>
            <a:schemeClr val="tx1"/>
          </a:solidFill>
          <a:latin typeface="+mn-lt"/>
          <a:ea typeface="+mn-ea"/>
          <a:cs typeface="+mn-cs"/>
        </a:defRPr>
      </a:lvl8pPr>
      <a:lvl9pPr marL="7065386" algn="l" defTabSz="1766346" rtl="0" eaLnBrk="1" latinLnBrk="0" hangingPunct="1">
        <a:defRPr sz="34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B74C62E-7529-4914-9F33-8625BB9E2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811" y="1617448"/>
            <a:ext cx="14307711" cy="6553028"/>
          </a:xfrm>
          <a:prstGeom prst="rect">
            <a:avLst/>
          </a:prstGeom>
        </p:spPr>
      </p:pic>
      <p:sp>
        <p:nvSpPr>
          <p:cNvPr id="19" name="Fluxograma: Operação Manual 18">
            <a:extLst>
              <a:ext uri="{FF2B5EF4-FFF2-40B4-BE49-F238E27FC236}">
                <a16:creationId xmlns:a16="http://schemas.microsoft.com/office/drawing/2014/main" id="{03386F37-6E5F-40AE-8130-350B3034CFC3}"/>
              </a:ext>
            </a:extLst>
          </p:cNvPr>
          <p:cNvSpPr/>
          <p:nvPr/>
        </p:nvSpPr>
        <p:spPr>
          <a:xfrm>
            <a:off x="2474744" y="5610853"/>
            <a:ext cx="583096" cy="431750"/>
          </a:xfrm>
          <a:prstGeom prst="flowChartManualOpera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36E1395-3DB9-468C-A064-1BF248608DFE}"/>
              </a:ext>
            </a:extLst>
          </p:cNvPr>
          <p:cNvSpPr/>
          <p:nvPr/>
        </p:nvSpPr>
        <p:spPr>
          <a:xfrm>
            <a:off x="2474743" y="5552854"/>
            <a:ext cx="583096" cy="514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luxograma: Atraso 20">
            <a:extLst>
              <a:ext uri="{FF2B5EF4-FFF2-40B4-BE49-F238E27FC236}">
                <a16:creationId xmlns:a16="http://schemas.microsoft.com/office/drawing/2014/main" id="{66DD2AB3-9E62-4ABB-9568-8D9BD3D0D4F6}"/>
              </a:ext>
            </a:extLst>
          </p:cNvPr>
          <p:cNvSpPr/>
          <p:nvPr/>
        </p:nvSpPr>
        <p:spPr>
          <a:xfrm rot="16200000">
            <a:off x="2708290" y="5203301"/>
            <a:ext cx="116004" cy="583097"/>
          </a:xfrm>
          <a:prstGeom prst="flowChartDelay">
            <a:avLst/>
          </a:prstGeom>
          <a:solidFill>
            <a:srgbClr val="66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Fluxograma: Operação Manual 21">
            <a:extLst>
              <a:ext uri="{FF2B5EF4-FFF2-40B4-BE49-F238E27FC236}">
                <a16:creationId xmlns:a16="http://schemas.microsoft.com/office/drawing/2014/main" id="{26FC8422-E2A1-4BA7-8EFE-65AFF3BC9D75}"/>
              </a:ext>
            </a:extLst>
          </p:cNvPr>
          <p:cNvSpPr/>
          <p:nvPr/>
        </p:nvSpPr>
        <p:spPr>
          <a:xfrm>
            <a:off x="3111639" y="5610853"/>
            <a:ext cx="583096" cy="431750"/>
          </a:xfrm>
          <a:prstGeom prst="flowChartManualOpera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784F8AF-7B57-48DB-B67E-D59481B38051}"/>
              </a:ext>
            </a:extLst>
          </p:cNvPr>
          <p:cNvSpPr/>
          <p:nvPr/>
        </p:nvSpPr>
        <p:spPr>
          <a:xfrm>
            <a:off x="3111638" y="5552854"/>
            <a:ext cx="583096" cy="514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luxograma: Atraso 23">
            <a:extLst>
              <a:ext uri="{FF2B5EF4-FFF2-40B4-BE49-F238E27FC236}">
                <a16:creationId xmlns:a16="http://schemas.microsoft.com/office/drawing/2014/main" id="{5E4430E7-DFF4-4D61-B86B-8063FCB3CD2F}"/>
              </a:ext>
            </a:extLst>
          </p:cNvPr>
          <p:cNvSpPr/>
          <p:nvPr/>
        </p:nvSpPr>
        <p:spPr>
          <a:xfrm rot="16200000">
            <a:off x="3345185" y="5203301"/>
            <a:ext cx="116004" cy="583097"/>
          </a:xfrm>
          <a:prstGeom prst="flowChartDelay">
            <a:avLst/>
          </a:prstGeom>
          <a:solidFill>
            <a:srgbClr val="66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luxograma: Operação Manual 24">
            <a:extLst>
              <a:ext uri="{FF2B5EF4-FFF2-40B4-BE49-F238E27FC236}">
                <a16:creationId xmlns:a16="http://schemas.microsoft.com/office/drawing/2014/main" id="{F47295E3-2E51-44B0-BF94-C229E67550CD}"/>
              </a:ext>
            </a:extLst>
          </p:cNvPr>
          <p:cNvSpPr/>
          <p:nvPr/>
        </p:nvSpPr>
        <p:spPr>
          <a:xfrm>
            <a:off x="3748532" y="5610852"/>
            <a:ext cx="583096" cy="431750"/>
          </a:xfrm>
          <a:prstGeom prst="flowChartManualOpera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2ECBE73B-3D5A-47FD-9AF9-F5CB65C6DC50}"/>
              </a:ext>
            </a:extLst>
          </p:cNvPr>
          <p:cNvSpPr/>
          <p:nvPr/>
        </p:nvSpPr>
        <p:spPr>
          <a:xfrm>
            <a:off x="3748531" y="5552853"/>
            <a:ext cx="583096" cy="514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Fluxograma: Atraso 26">
            <a:extLst>
              <a:ext uri="{FF2B5EF4-FFF2-40B4-BE49-F238E27FC236}">
                <a16:creationId xmlns:a16="http://schemas.microsoft.com/office/drawing/2014/main" id="{6A84C3CD-7121-45A2-A74F-5ED902C9C0A4}"/>
              </a:ext>
            </a:extLst>
          </p:cNvPr>
          <p:cNvSpPr/>
          <p:nvPr/>
        </p:nvSpPr>
        <p:spPr>
          <a:xfrm rot="16200000">
            <a:off x="3982078" y="5203300"/>
            <a:ext cx="116004" cy="583097"/>
          </a:xfrm>
          <a:prstGeom prst="flowChartDelay">
            <a:avLst/>
          </a:prstGeom>
          <a:solidFill>
            <a:srgbClr val="66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luxograma: Operação Manual 27">
            <a:extLst>
              <a:ext uri="{FF2B5EF4-FFF2-40B4-BE49-F238E27FC236}">
                <a16:creationId xmlns:a16="http://schemas.microsoft.com/office/drawing/2014/main" id="{77E17170-42E0-4616-8508-1E0F7D3ABDE2}"/>
              </a:ext>
            </a:extLst>
          </p:cNvPr>
          <p:cNvSpPr/>
          <p:nvPr/>
        </p:nvSpPr>
        <p:spPr>
          <a:xfrm>
            <a:off x="2820090" y="6310237"/>
            <a:ext cx="583096" cy="431750"/>
          </a:xfrm>
          <a:prstGeom prst="flowChartManualOpera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D6CD95A7-5809-4E0E-8235-A9FB5E2291E2}"/>
              </a:ext>
            </a:extLst>
          </p:cNvPr>
          <p:cNvSpPr/>
          <p:nvPr/>
        </p:nvSpPr>
        <p:spPr>
          <a:xfrm>
            <a:off x="2820091" y="6258813"/>
            <a:ext cx="583096" cy="514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luxograma: Atraso 29">
            <a:extLst>
              <a:ext uri="{FF2B5EF4-FFF2-40B4-BE49-F238E27FC236}">
                <a16:creationId xmlns:a16="http://schemas.microsoft.com/office/drawing/2014/main" id="{44466ED1-D0B4-43AD-AF07-10C2A503E83F}"/>
              </a:ext>
            </a:extLst>
          </p:cNvPr>
          <p:cNvSpPr/>
          <p:nvPr/>
        </p:nvSpPr>
        <p:spPr>
          <a:xfrm rot="16200000">
            <a:off x="3053638" y="5909260"/>
            <a:ext cx="116004" cy="583097"/>
          </a:xfrm>
          <a:prstGeom prst="flowChartDelay">
            <a:avLst/>
          </a:prstGeom>
          <a:solidFill>
            <a:srgbClr val="66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luxograma: Operação Manual 30">
            <a:extLst>
              <a:ext uri="{FF2B5EF4-FFF2-40B4-BE49-F238E27FC236}">
                <a16:creationId xmlns:a16="http://schemas.microsoft.com/office/drawing/2014/main" id="{06E18EEA-6E31-4592-9F3A-56D5A6C60CA0}"/>
              </a:ext>
            </a:extLst>
          </p:cNvPr>
          <p:cNvSpPr/>
          <p:nvPr/>
        </p:nvSpPr>
        <p:spPr>
          <a:xfrm>
            <a:off x="3431900" y="6310236"/>
            <a:ext cx="583096" cy="431750"/>
          </a:xfrm>
          <a:prstGeom prst="flowChartManualOpera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A6C761D-74AD-4B05-AD1F-48EFBC53DE14}"/>
              </a:ext>
            </a:extLst>
          </p:cNvPr>
          <p:cNvSpPr/>
          <p:nvPr/>
        </p:nvSpPr>
        <p:spPr>
          <a:xfrm>
            <a:off x="3431901" y="6258812"/>
            <a:ext cx="583096" cy="514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Fluxograma: Atraso 32">
            <a:extLst>
              <a:ext uri="{FF2B5EF4-FFF2-40B4-BE49-F238E27FC236}">
                <a16:creationId xmlns:a16="http://schemas.microsoft.com/office/drawing/2014/main" id="{851D76DA-DC74-4BD7-91F1-79BFA3D914C7}"/>
              </a:ext>
            </a:extLst>
          </p:cNvPr>
          <p:cNvSpPr/>
          <p:nvPr/>
        </p:nvSpPr>
        <p:spPr>
          <a:xfrm rot="16200000">
            <a:off x="3665448" y="5909259"/>
            <a:ext cx="116004" cy="583097"/>
          </a:xfrm>
          <a:prstGeom prst="flowChartDelay">
            <a:avLst/>
          </a:prstGeom>
          <a:solidFill>
            <a:srgbClr val="66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: Dobrada 34">
            <a:extLst>
              <a:ext uri="{FF2B5EF4-FFF2-40B4-BE49-F238E27FC236}">
                <a16:creationId xmlns:a16="http://schemas.microsoft.com/office/drawing/2014/main" id="{D1ED1DC4-7BFD-4C5E-AFF5-78FE4A327FF0}"/>
              </a:ext>
            </a:extLst>
          </p:cNvPr>
          <p:cNvSpPr/>
          <p:nvPr/>
        </p:nvSpPr>
        <p:spPr>
          <a:xfrm rot="16200000" flipV="1">
            <a:off x="6425132" y="6968360"/>
            <a:ext cx="203389" cy="417584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Seta: para a Direita 35">
            <a:extLst>
              <a:ext uri="{FF2B5EF4-FFF2-40B4-BE49-F238E27FC236}">
                <a16:creationId xmlns:a16="http://schemas.microsoft.com/office/drawing/2014/main" id="{CC4827C8-7F02-440B-AE66-1DB3F5960D91}"/>
              </a:ext>
            </a:extLst>
          </p:cNvPr>
          <p:cNvSpPr/>
          <p:nvPr/>
        </p:nvSpPr>
        <p:spPr>
          <a:xfrm>
            <a:off x="4340207" y="6012609"/>
            <a:ext cx="847724" cy="374316"/>
          </a:xfrm>
          <a:prstGeom prst="rightArrow">
            <a:avLst/>
          </a:prstGeom>
          <a:gradFill>
            <a:gsLst>
              <a:gs pos="0">
                <a:srgbClr val="663300"/>
              </a:gs>
              <a:gs pos="33000">
                <a:srgbClr val="663300"/>
              </a:gs>
              <a:gs pos="69000">
                <a:srgbClr val="996633"/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F40D300-DC9E-46E4-8499-886F440CA11F}"/>
              </a:ext>
            </a:extLst>
          </p:cNvPr>
          <p:cNvSpPr txBox="1"/>
          <p:nvPr/>
        </p:nvSpPr>
        <p:spPr>
          <a:xfrm>
            <a:off x="2557499" y="5589322"/>
            <a:ext cx="41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2 </a:t>
            </a:r>
            <a:r>
              <a:rPr lang="pt-BR" sz="1200" b="1" dirty="0" err="1"/>
              <a:t>ton</a:t>
            </a:r>
            <a:endParaRPr lang="pt-BR" sz="1200" b="1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BBECB0F4-EB95-4FF8-B775-A20AE0FEB394}"/>
              </a:ext>
            </a:extLst>
          </p:cNvPr>
          <p:cNvSpPr txBox="1"/>
          <p:nvPr/>
        </p:nvSpPr>
        <p:spPr>
          <a:xfrm>
            <a:off x="3183224" y="5589322"/>
            <a:ext cx="41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2 </a:t>
            </a:r>
            <a:r>
              <a:rPr lang="pt-BR" sz="1200" b="1" dirty="0" err="1"/>
              <a:t>ton</a:t>
            </a:r>
            <a:endParaRPr lang="pt-BR" sz="1200" b="1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EC1FEA2C-0149-4E49-A2BB-1D07FECDFBCF}"/>
              </a:ext>
            </a:extLst>
          </p:cNvPr>
          <p:cNvSpPr txBox="1"/>
          <p:nvPr/>
        </p:nvSpPr>
        <p:spPr>
          <a:xfrm>
            <a:off x="3828696" y="5595899"/>
            <a:ext cx="41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2 </a:t>
            </a:r>
            <a:r>
              <a:rPr lang="pt-BR" sz="1200" b="1" dirty="0" err="1"/>
              <a:t>ton</a:t>
            </a:r>
            <a:endParaRPr lang="pt-BR" sz="1200" b="1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F6457F1-9473-4509-B23B-E0CF5F55D3E0}"/>
              </a:ext>
            </a:extLst>
          </p:cNvPr>
          <p:cNvSpPr txBox="1"/>
          <p:nvPr/>
        </p:nvSpPr>
        <p:spPr>
          <a:xfrm>
            <a:off x="2907477" y="6306681"/>
            <a:ext cx="41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2 </a:t>
            </a:r>
            <a:r>
              <a:rPr lang="pt-BR" sz="1200" b="1" dirty="0" err="1"/>
              <a:t>ton</a:t>
            </a:r>
            <a:endParaRPr lang="pt-BR" sz="1200" b="1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E9A00CFF-EFED-4A86-A1C4-5E7BE807D9E7}"/>
              </a:ext>
            </a:extLst>
          </p:cNvPr>
          <p:cNvSpPr txBox="1"/>
          <p:nvPr/>
        </p:nvSpPr>
        <p:spPr>
          <a:xfrm>
            <a:off x="3506837" y="6295283"/>
            <a:ext cx="41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2 </a:t>
            </a:r>
            <a:r>
              <a:rPr lang="pt-BR" sz="1200" b="1" dirty="0" err="1"/>
              <a:t>ton</a:t>
            </a:r>
            <a:endParaRPr lang="pt-BR" sz="1200" b="1" dirty="0"/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33222A6C-9201-40DD-96EE-BE381FA1A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12" y="2978901"/>
            <a:ext cx="2562583" cy="1819529"/>
          </a:xfrm>
          <a:prstGeom prst="rect">
            <a:avLst/>
          </a:prstGeom>
        </p:spPr>
      </p:pic>
      <p:sp>
        <p:nvSpPr>
          <p:cNvPr id="44" name="Seta: Dobrada 43">
            <a:extLst>
              <a:ext uri="{FF2B5EF4-FFF2-40B4-BE49-F238E27FC236}">
                <a16:creationId xmlns:a16="http://schemas.microsoft.com/office/drawing/2014/main" id="{0E493038-AC4B-4431-9FC6-47D8AF6BF2A1}"/>
              </a:ext>
            </a:extLst>
          </p:cNvPr>
          <p:cNvSpPr/>
          <p:nvPr/>
        </p:nvSpPr>
        <p:spPr>
          <a:xfrm flipH="1" flipV="1">
            <a:off x="6331630" y="7190542"/>
            <a:ext cx="745246" cy="2567071"/>
          </a:xfrm>
          <a:prstGeom prst="ben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3000">
                <a:schemeClr val="bg1">
                  <a:lumMod val="50000"/>
                </a:schemeClr>
              </a:gs>
              <a:gs pos="69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Fluxograma: Operação Manual 44">
            <a:extLst>
              <a:ext uri="{FF2B5EF4-FFF2-40B4-BE49-F238E27FC236}">
                <a16:creationId xmlns:a16="http://schemas.microsoft.com/office/drawing/2014/main" id="{6DA9FA4A-9702-424E-A9DA-21BB295BD490}"/>
              </a:ext>
            </a:extLst>
          </p:cNvPr>
          <p:cNvSpPr/>
          <p:nvPr/>
        </p:nvSpPr>
        <p:spPr>
          <a:xfrm>
            <a:off x="5579420" y="9422920"/>
            <a:ext cx="583096" cy="431750"/>
          </a:xfrm>
          <a:prstGeom prst="flowChartManualOpera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515717AD-07C4-434E-94D8-16BF55BDD242}"/>
              </a:ext>
            </a:extLst>
          </p:cNvPr>
          <p:cNvSpPr/>
          <p:nvPr/>
        </p:nvSpPr>
        <p:spPr>
          <a:xfrm>
            <a:off x="5579421" y="9371496"/>
            <a:ext cx="583096" cy="514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Fluxograma: Atraso 46">
            <a:extLst>
              <a:ext uri="{FF2B5EF4-FFF2-40B4-BE49-F238E27FC236}">
                <a16:creationId xmlns:a16="http://schemas.microsoft.com/office/drawing/2014/main" id="{8F37A66F-5540-4004-9CEF-E2A4048F9EB3}"/>
              </a:ext>
            </a:extLst>
          </p:cNvPr>
          <p:cNvSpPr/>
          <p:nvPr/>
        </p:nvSpPr>
        <p:spPr>
          <a:xfrm rot="16200000">
            <a:off x="5812968" y="9021943"/>
            <a:ext cx="116004" cy="583097"/>
          </a:xfrm>
          <a:prstGeom prst="flowChartDelay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13A1BD0A-5C0B-48BC-9847-F5EB132D7420}"/>
              </a:ext>
            </a:extLst>
          </p:cNvPr>
          <p:cNvSpPr txBox="1"/>
          <p:nvPr/>
        </p:nvSpPr>
        <p:spPr>
          <a:xfrm>
            <a:off x="5654357" y="9407967"/>
            <a:ext cx="41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0,3 </a:t>
            </a:r>
            <a:r>
              <a:rPr lang="pt-BR" sz="1200" b="1" dirty="0" err="1"/>
              <a:t>ton</a:t>
            </a:r>
            <a:endParaRPr lang="pt-BR" sz="1200" b="1" dirty="0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68DF222A-9E64-4B04-98E3-F3D4F8AA6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96" y="7564328"/>
            <a:ext cx="1812796" cy="1516190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E8861C93-05B6-4275-AC6E-1956D9AF7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47" y="9362437"/>
            <a:ext cx="1676029" cy="1025430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07AB2CBB-E072-40AC-A2FC-68E7BAE7E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47" y="10564531"/>
            <a:ext cx="1812797" cy="1812797"/>
          </a:xfrm>
          <a:prstGeom prst="rect">
            <a:avLst/>
          </a:prstGeom>
        </p:spPr>
      </p:pic>
      <p:sp>
        <p:nvSpPr>
          <p:cNvPr id="54" name="Seta: para a Direita 53">
            <a:extLst>
              <a:ext uri="{FF2B5EF4-FFF2-40B4-BE49-F238E27FC236}">
                <a16:creationId xmlns:a16="http://schemas.microsoft.com/office/drawing/2014/main" id="{83C6A286-EE22-4663-8CF4-25ABEC8CA33B}"/>
              </a:ext>
            </a:extLst>
          </p:cNvPr>
          <p:cNvSpPr/>
          <p:nvPr/>
        </p:nvSpPr>
        <p:spPr>
          <a:xfrm flipH="1">
            <a:off x="2840604" y="9422923"/>
            <a:ext cx="2534520" cy="353539"/>
          </a:xfrm>
          <a:prstGeom prst="rightArrow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3000">
                <a:schemeClr val="tx1">
                  <a:lumMod val="65000"/>
                  <a:lumOff val="35000"/>
                </a:schemeClr>
              </a:gs>
              <a:gs pos="69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1E6F5BED-E8E8-4322-BC67-74AE441DC0B2}"/>
              </a:ext>
            </a:extLst>
          </p:cNvPr>
          <p:cNvSpPr/>
          <p:nvPr/>
        </p:nvSpPr>
        <p:spPr>
          <a:xfrm>
            <a:off x="443677" y="7601793"/>
            <a:ext cx="2170927" cy="5006530"/>
          </a:xfrm>
          <a:prstGeom prst="round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81A7EF7A-7174-4E09-992C-54BC01271035}"/>
              </a:ext>
            </a:extLst>
          </p:cNvPr>
          <p:cNvSpPr txBox="1"/>
          <p:nvPr/>
        </p:nvSpPr>
        <p:spPr>
          <a:xfrm>
            <a:off x="473897" y="8987252"/>
            <a:ext cx="213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Aterro Sanitário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563F928C-4258-420D-8D9B-D2439E319718}"/>
              </a:ext>
            </a:extLst>
          </p:cNvPr>
          <p:cNvSpPr txBox="1"/>
          <p:nvPr/>
        </p:nvSpPr>
        <p:spPr>
          <a:xfrm>
            <a:off x="496114" y="10396878"/>
            <a:ext cx="2116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Insumo agrícola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02127951-8AA3-4475-AF17-804BF70018D7}"/>
              </a:ext>
            </a:extLst>
          </p:cNvPr>
          <p:cNvSpPr txBox="1"/>
          <p:nvPr/>
        </p:nvSpPr>
        <p:spPr>
          <a:xfrm>
            <a:off x="448683" y="12135010"/>
            <a:ext cx="2089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Indústria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18F3FBCB-8E5A-4B92-8B01-55547EB64E0F}"/>
              </a:ext>
            </a:extLst>
          </p:cNvPr>
          <p:cNvSpPr txBox="1"/>
          <p:nvPr/>
        </p:nvSpPr>
        <p:spPr>
          <a:xfrm>
            <a:off x="2840604" y="3704115"/>
            <a:ext cx="3052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Coleta e envio de resíduos comuns para o equipamento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468BFA81-53DA-4294-B8F6-83134531CA3D}"/>
              </a:ext>
            </a:extLst>
          </p:cNvPr>
          <p:cNvSpPr txBox="1"/>
          <p:nvPr/>
        </p:nvSpPr>
        <p:spPr>
          <a:xfrm>
            <a:off x="3264238" y="3451003"/>
            <a:ext cx="2089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Caminhão de coleta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B0FB829A-2FE8-42F5-B302-FAC3D2E080F0}"/>
              </a:ext>
            </a:extLst>
          </p:cNvPr>
          <p:cNvSpPr txBox="1"/>
          <p:nvPr/>
        </p:nvSpPr>
        <p:spPr>
          <a:xfrm>
            <a:off x="6526827" y="3708663"/>
            <a:ext cx="240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Reator/Decompositor de </a:t>
            </a:r>
            <a:r>
              <a:rPr lang="pt-BR" sz="1600" b="1" dirty="0" err="1"/>
              <a:t>Termomagnetização</a:t>
            </a:r>
            <a:endParaRPr lang="pt-BR" sz="1600" b="1" dirty="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BB1BAD8F-C2E4-44D1-9F83-838A1BA95A2C}"/>
              </a:ext>
            </a:extLst>
          </p:cNvPr>
          <p:cNvSpPr txBox="1"/>
          <p:nvPr/>
        </p:nvSpPr>
        <p:spPr>
          <a:xfrm>
            <a:off x="3392016" y="8929289"/>
            <a:ext cx="1688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Destinação das cinzas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00B0D0AD-7A1D-4805-BBF2-5D0556E73C28}"/>
              </a:ext>
            </a:extLst>
          </p:cNvPr>
          <p:cNvSpPr txBox="1"/>
          <p:nvPr/>
        </p:nvSpPr>
        <p:spPr>
          <a:xfrm>
            <a:off x="6100743" y="4309190"/>
            <a:ext cx="3144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Cada reator possui capacidade para processar até 10 </a:t>
            </a:r>
            <a:r>
              <a:rPr lang="pt-BR" sz="1600" dirty="0" err="1"/>
              <a:t>ton</a:t>
            </a:r>
            <a:r>
              <a:rPr lang="pt-BR" sz="1600" dirty="0"/>
              <a:t>/d de resíduo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B317A60C-F321-4CE7-8061-5A967D483102}"/>
              </a:ext>
            </a:extLst>
          </p:cNvPr>
          <p:cNvSpPr txBox="1"/>
          <p:nvPr/>
        </p:nvSpPr>
        <p:spPr>
          <a:xfrm>
            <a:off x="7338787" y="7704118"/>
            <a:ext cx="2303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Produção de Cinzas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F4DC0663-F653-4F57-AA21-3221366FFB26}"/>
              </a:ext>
            </a:extLst>
          </p:cNvPr>
          <p:cNvSpPr txBox="1"/>
          <p:nvPr/>
        </p:nvSpPr>
        <p:spPr>
          <a:xfrm>
            <a:off x="7071118" y="8010856"/>
            <a:ext cx="2808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Transformação dos resíduos comuns em cinzas por meio do processo de decomposição termomagnética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703535A8-0EEB-45F5-B93A-3084CCEC8C00}"/>
              </a:ext>
            </a:extLst>
          </p:cNvPr>
          <p:cNvSpPr txBox="1"/>
          <p:nvPr/>
        </p:nvSpPr>
        <p:spPr>
          <a:xfrm>
            <a:off x="7729197" y="10594224"/>
            <a:ext cx="11922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Até 97% de redução de peso pode ser alcançada por meio do processo de Decomposição Termomagnética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4814ACBB-BD40-40C4-9591-8B5E8D77A89A}"/>
              </a:ext>
            </a:extLst>
          </p:cNvPr>
          <p:cNvSpPr txBox="1"/>
          <p:nvPr/>
        </p:nvSpPr>
        <p:spPr>
          <a:xfrm>
            <a:off x="2801417" y="10355030"/>
            <a:ext cx="4285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600" dirty="0"/>
              <a:t>Destinação das cinzas em aterros sanitários, aumentando a sua vida útil.</a:t>
            </a:r>
          </a:p>
          <a:p>
            <a:pPr marL="285750" indent="-285750">
              <a:buFontTx/>
              <a:buChar char="-"/>
            </a:pPr>
            <a:endParaRPr lang="pt-BR" sz="1600" dirty="0"/>
          </a:p>
          <a:p>
            <a:pPr marL="285750" indent="-285750">
              <a:buFontTx/>
              <a:buChar char="-"/>
            </a:pPr>
            <a:r>
              <a:rPr lang="pt-BR" sz="1600" dirty="0"/>
              <a:t>Emprego das cinzas como insumo agrícola devido à quantidade de minerais presentes.</a:t>
            </a:r>
          </a:p>
          <a:p>
            <a:pPr marL="285750" indent="-285750">
              <a:buFontTx/>
              <a:buChar char="-"/>
            </a:pPr>
            <a:endParaRPr lang="pt-BR" sz="1600" dirty="0"/>
          </a:p>
          <a:p>
            <a:pPr marL="285750" indent="-285750">
              <a:buFontTx/>
              <a:buChar char="-"/>
            </a:pPr>
            <a:r>
              <a:rPr lang="pt-BR" sz="1600" dirty="0"/>
              <a:t>Emprego das cinzas em indústrias de fabricação de cerâmica, concreto e pavimentação.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7050E3AE-149C-47F8-9F1C-088B49789365}"/>
              </a:ext>
            </a:extLst>
          </p:cNvPr>
          <p:cNvSpPr txBox="1"/>
          <p:nvPr/>
        </p:nvSpPr>
        <p:spPr>
          <a:xfrm>
            <a:off x="2253380" y="5032629"/>
            <a:ext cx="2398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Resíduo comum coletado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3F5F9F50-AC55-4530-8845-9C1A957143A7}"/>
              </a:ext>
            </a:extLst>
          </p:cNvPr>
          <p:cNvSpPr txBox="1"/>
          <p:nvPr/>
        </p:nvSpPr>
        <p:spPr>
          <a:xfrm>
            <a:off x="3855685" y="7071374"/>
            <a:ext cx="2680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Temperatura do processo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5BFC5C9F-824C-4BFB-9379-A6FEB9511094}"/>
              </a:ext>
            </a:extLst>
          </p:cNvPr>
          <p:cNvSpPr txBox="1"/>
          <p:nvPr/>
        </p:nvSpPr>
        <p:spPr>
          <a:xfrm>
            <a:off x="3734021" y="7360896"/>
            <a:ext cx="2808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Entre 180 a 250 °C</a:t>
            </a:r>
          </a:p>
        </p:txBody>
      </p:sp>
      <p:sp>
        <p:nvSpPr>
          <p:cNvPr id="74" name="Seta: Dobrada 73">
            <a:extLst>
              <a:ext uri="{FF2B5EF4-FFF2-40B4-BE49-F238E27FC236}">
                <a16:creationId xmlns:a16="http://schemas.microsoft.com/office/drawing/2014/main" id="{DE6EA6CB-EEBB-494C-925E-50E1C1D84260}"/>
              </a:ext>
            </a:extLst>
          </p:cNvPr>
          <p:cNvSpPr/>
          <p:nvPr/>
        </p:nvSpPr>
        <p:spPr>
          <a:xfrm rot="10800000" flipV="1">
            <a:off x="16846450" y="532435"/>
            <a:ext cx="847725" cy="1920247"/>
          </a:xfrm>
          <a:prstGeom prst="bentArrow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33000">
                <a:schemeClr val="accent6">
                  <a:lumMod val="75000"/>
                </a:schemeClr>
              </a:gs>
              <a:gs pos="69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5" name="Seta: Dobrada 74">
            <a:extLst>
              <a:ext uri="{FF2B5EF4-FFF2-40B4-BE49-F238E27FC236}">
                <a16:creationId xmlns:a16="http://schemas.microsoft.com/office/drawing/2014/main" id="{8B4D0F86-B388-4E8D-89C2-FDFDCF7E4779}"/>
              </a:ext>
            </a:extLst>
          </p:cNvPr>
          <p:cNvSpPr/>
          <p:nvPr/>
        </p:nvSpPr>
        <p:spPr>
          <a:xfrm flipV="1">
            <a:off x="1819646" y="5048127"/>
            <a:ext cx="847725" cy="1670468"/>
          </a:xfrm>
          <a:prstGeom prst="bentArrow">
            <a:avLst/>
          </a:prstGeom>
          <a:gradFill>
            <a:gsLst>
              <a:gs pos="0">
                <a:srgbClr val="663300"/>
              </a:gs>
              <a:gs pos="33000">
                <a:srgbClr val="663300"/>
              </a:gs>
              <a:gs pos="69000">
                <a:srgbClr val="996633"/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FA21AEEC-44FF-44F9-924E-CB79AF8572F2}"/>
              </a:ext>
            </a:extLst>
          </p:cNvPr>
          <p:cNvSpPr txBox="1"/>
          <p:nvPr/>
        </p:nvSpPr>
        <p:spPr>
          <a:xfrm>
            <a:off x="13910647" y="571080"/>
            <a:ext cx="2404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Geração de gases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8D8F2498-6423-4D56-BB8A-57FCDB91F560}"/>
              </a:ext>
            </a:extLst>
          </p:cNvPr>
          <p:cNvSpPr txBox="1"/>
          <p:nvPr/>
        </p:nvSpPr>
        <p:spPr>
          <a:xfrm>
            <a:off x="13185322" y="868690"/>
            <a:ext cx="3552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Gases produzidos a partir do processo de </a:t>
            </a:r>
            <a:r>
              <a:rPr lang="pt-BR" sz="1600" dirty="0" err="1"/>
              <a:t>termomagnetização</a:t>
            </a:r>
            <a:r>
              <a:rPr lang="pt-BR" sz="1600" dirty="0"/>
              <a:t>. Devem estar dentro dos valores máximos permitidos pela Resolução CONAMA 316/2002</a:t>
            </a:r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C76A8461-8FEF-458E-9E6A-6B4CE67D52BF}"/>
              </a:ext>
            </a:extLst>
          </p:cNvPr>
          <p:cNvSpPr/>
          <p:nvPr/>
        </p:nvSpPr>
        <p:spPr>
          <a:xfrm>
            <a:off x="17497149" y="3198866"/>
            <a:ext cx="165454" cy="2531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9871C5D4-BFCC-4893-B8B6-679A291CE9BC}"/>
              </a:ext>
            </a:extLst>
          </p:cNvPr>
          <p:cNvSpPr txBox="1"/>
          <p:nvPr/>
        </p:nvSpPr>
        <p:spPr>
          <a:xfrm>
            <a:off x="14445234" y="3156145"/>
            <a:ext cx="2404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Ponto de amostragem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78C2CADE-2539-4599-8383-1D45A9D9A24A}"/>
              </a:ext>
            </a:extLst>
          </p:cNvPr>
          <p:cNvSpPr txBox="1"/>
          <p:nvPr/>
        </p:nvSpPr>
        <p:spPr>
          <a:xfrm>
            <a:off x="14060013" y="3451003"/>
            <a:ext cx="3144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Ponto para coleta e realização de análises dos gases</a:t>
            </a:r>
          </a:p>
        </p:txBody>
      </p:sp>
      <p:sp>
        <p:nvSpPr>
          <p:cNvPr id="82" name="Seta: para a Esquerda 81">
            <a:extLst>
              <a:ext uri="{FF2B5EF4-FFF2-40B4-BE49-F238E27FC236}">
                <a16:creationId xmlns:a16="http://schemas.microsoft.com/office/drawing/2014/main" id="{BC322D99-F412-45A1-A799-774BD50C0383}"/>
              </a:ext>
            </a:extLst>
          </p:cNvPr>
          <p:cNvSpPr/>
          <p:nvPr/>
        </p:nvSpPr>
        <p:spPr>
          <a:xfrm flipH="1">
            <a:off x="16729384" y="3271422"/>
            <a:ext cx="432000" cy="1080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76A642E6-9D5C-485C-AFA8-607B9EF7041D}"/>
              </a:ext>
            </a:extLst>
          </p:cNvPr>
          <p:cNvSpPr txBox="1"/>
          <p:nvPr/>
        </p:nvSpPr>
        <p:spPr>
          <a:xfrm>
            <a:off x="17926745" y="2328525"/>
            <a:ext cx="1464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Chaminé</a:t>
            </a:r>
          </a:p>
        </p:txBody>
      </p:sp>
      <p:sp>
        <p:nvSpPr>
          <p:cNvPr id="84" name="Seta: Dobrada 83">
            <a:extLst>
              <a:ext uri="{FF2B5EF4-FFF2-40B4-BE49-F238E27FC236}">
                <a16:creationId xmlns:a16="http://schemas.microsoft.com/office/drawing/2014/main" id="{936439F6-5B15-4AB0-89F6-D894D28B66EC}"/>
              </a:ext>
            </a:extLst>
          </p:cNvPr>
          <p:cNvSpPr/>
          <p:nvPr/>
        </p:nvSpPr>
        <p:spPr>
          <a:xfrm rot="16200000" flipV="1">
            <a:off x="18685718" y="5380529"/>
            <a:ext cx="203389" cy="417584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EDB0C884-D03B-4C5C-A77D-CA58254AE2FB}"/>
              </a:ext>
            </a:extLst>
          </p:cNvPr>
          <p:cNvSpPr txBox="1"/>
          <p:nvPr/>
        </p:nvSpPr>
        <p:spPr>
          <a:xfrm>
            <a:off x="15883996" y="7679507"/>
            <a:ext cx="240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Reservatório de Carvão ativado</a:t>
            </a:r>
          </a:p>
        </p:txBody>
      </p:sp>
      <p:sp>
        <p:nvSpPr>
          <p:cNvPr id="87" name="Seta: para a Esquerda 86">
            <a:extLst>
              <a:ext uri="{FF2B5EF4-FFF2-40B4-BE49-F238E27FC236}">
                <a16:creationId xmlns:a16="http://schemas.microsoft.com/office/drawing/2014/main" id="{220BFCB2-B6B4-4418-8BB5-3C02EEC05FD1}"/>
              </a:ext>
            </a:extLst>
          </p:cNvPr>
          <p:cNvSpPr/>
          <p:nvPr/>
        </p:nvSpPr>
        <p:spPr>
          <a:xfrm rot="5400000" flipH="1">
            <a:off x="16816365" y="7339152"/>
            <a:ext cx="432000" cy="1080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8" name="Imagem 87">
            <a:extLst>
              <a:ext uri="{FF2B5EF4-FFF2-40B4-BE49-F238E27FC236}">
                <a16:creationId xmlns:a16="http://schemas.microsoft.com/office/drawing/2014/main" id="{30EB28AD-F66A-4AD4-B473-5DA48D5AB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1107" y="7804120"/>
            <a:ext cx="2353607" cy="1322428"/>
          </a:xfrm>
          <a:prstGeom prst="rect">
            <a:avLst/>
          </a:prstGeom>
        </p:spPr>
      </p:pic>
      <p:sp>
        <p:nvSpPr>
          <p:cNvPr id="89" name="CaixaDeTexto 88">
            <a:extLst>
              <a:ext uri="{FF2B5EF4-FFF2-40B4-BE49-F238E27FC236}">
                <a16:creationId xmlns:a16="http://schemas.microsoft.com/office/drawing/2014/main" id="{A5EC34DD-C90E-4A51-9025-A4830DD830C5}"/>
              </a:ext>
            </a:extLst>
          </p:cNvPr>
          <p:cNvSpPr txBox="1"/>
          <p:nvPr/>
        </p:nvSpPr>
        <p:spPr>
          <a:xfrm>
            <a:off x="12916284" y="9164286"/>
            <a:ext cx="2303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Reservatório de água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6B822C28-6535-4ABA-97B7-74F6FE51A645}"/>
              </a:ext>
            </a:extLst>
          </p:cNvPr>
          <p:cNvSpPr txBox="1"/>
          <p:nvPr/>
        </p:nvSpPr>
        <p:spPr>
          <a:xfrm>
            <a:off x="12291707" y="9440887"/>
            <a:ext cx="3552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Água utilizada no lavador de gases. Após um simples tratamento, a água pode ser reutilizada no processo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C7E91E27-5FD4-4B8E-B8D8-8B0409272557}"/>
              </a:ext>
            </a:extLst>
          </p:cNvPr>
          <p:cNvSpPr txBox="1"/>
          <p:nvPr/>
        </p:nvSpPr>
        <p:spPr>
          <a:xfrm>
            <a:off x="10793760" y="4349366"/>
            <a:ext cx="2303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Lavador de gases</a:t>
            </a:r>
          </a:p>
        </p:txBody>
      </p:sp>
      <p:sp>
        <p:nvSpPr>
          <p:cNvPr id="94" name="Seta: Dobrada 93">
            <a:extLst>
              <a:ext uri="{FF2B5EF4-FFF2-40B4-BE49-F238E27FC236}">
                <a16:creationId xmlns:a16="http://schemas.microsoft.com/office/drawing/2014/main" id="{70D02D3F-FDD1-46D1-BBD6-93FA98A0F57C}"/>
              </a:ext>
            </a:extLst>
          </p:cNvPr>
          <p:cNvSpPr/>
          <p:nvPr/>
        </p:nvSpPr>
        <p:spPr>
          <a:xfrm flipH="1" flipV="1">
            <a:off x="13939638" y="7153671"/>
            <a:ext cx="745246" cy="1607973"/>
          </a:xfrm>
          <a:prstGeom prst="bentArrow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5" name="Seta: Dobrada 94">
            <a:extLst>
              <a:ext uri="{FF2B5EF4-FFF2-40B4-BE49-F238E27FC236}">
                <a16:creationId xmlns:a16="http://schemas.microsoft.com/office/drawing/2014/main" id="{E54F6C4C-A3A7-4CBE-818E-A99F3EDF005E}"/>
              </a:ext>
            </a:extLst>
          </p:cNvPr>
          <p:cNvSpPr/>
          <p:nvPr/>
        </p:nvSpPr>
        <p:spPr>
          <a:xfrm rot="5400000" flipH="1" flipV="1">
            <a:off x="10583990" y="7484109"/>
            <a:ext cx="1538573" cy="924658"/>
          </a:xfrm>
          <a:prstGeom prst="bentArrow">
            <a:avLst>
              <a:gd name="adj1" fmla="val 25000"/>
              <a:gd name="adj2" fmla="val 23970"/>
              <a:gd name="adj3" fmla="val 25000"/>
              <a:gd name="adj4" fmla="val 43750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33000">
                <a:schemeClr val="accent5">
                  <a:lumMod val="60000"/>
                  <a:lumOff val="40000"/>
                </a:schemeClr>
              </a:gs>
              <a:gs pos="69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6" name="Seta: para a Esquerda 95">
            <a:extLst>
              <a:ext uri="{FF2B5EF4-FFF2-40B4-BE49-F238E27FC236}">
                <a16:creationId xmlns:a16="http://schemas.microsoft.com/office/drawing/2014/main" id="{5D84CE8A-7F30-4E54-AA41-F5AA8139BDC4}"/>
              </a:ext>
            </a:extLst>
          </p:cNvPr>
          <p:cNvSpPr/>
          <p:nvPr/>
        </p:nvSpPr>
        <p:spPr>
          <a:xfrm rot="5400000" flipH="1">
            <a:off x="11751567" y="4931906"/>
            <a:ext cx="432000" cy="1080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299686CC-B52C-42C0-8208-55AE72B8CDAA}"/>
              </a:ext>
            </a:extLst>
          </p:cNvPr>
          <p:cNvSpPr txBox="1"/>
          <p:nvPr/>
        </p:nvSpPr>
        <p:spPr>
          <a:xfrm>
            <a:off x="17740740" y="5088572"/>
            <a:ext cx="2404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Exaustor</a:t>
            </a:r>
          </a:p>
        </p:txBody>
      </p:sp>
      <p:pic>
        <p:nvPicPr>
          <p:cNvPr id="99" name="Imagem 98">
            <a:extLst>
              <a:ext uri="{FF2B5EF4-FFF2-40B4-BE49-F238E27FC236}">
                <a16:creationId xmlns:a16="http://schemas.microsoft.com/office/drawing/2014/main" id="{ADF1757E-0623-4287-9384-35B23449D19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227" t="21536" r="-528" b="31748"/>
          <a:stretch/>
        </p:blipFill>
        <p:spPr>
          <a:xfrm>
            <a:off x="11899553" y="1564382"/>
            <a:ext cx="880438" cy="1692540"/>
          </a:xfrm>
          <a:prstGeom prst="rect">
            <a:avLst/>
          </a:prstGeom>
        </p:spPr>
      </p:pic>
      <p:sp>
        <p:nvSpPr>
          <p:cNvPr id="100" name="CaixaDeTexto 99">
            <a:extLst>
              <a:ext uri="{FF2B5EF4-FFF2-40B4-BE49-F238E27FC236}">
                <a16:creationId xmlns:a16="http://schemas.microsoft.com/office/drawing/2014/main" id="{E6B5FFEF-A67E-48D9-AA48-14C17ADD62AA}"/>
              </a:ext>
            </a:extLst>
          </p:cNvPr>
          <p:cNvSpPr txBox="1"/>
          <p:nvPr/>
        </p:nvSpPr>
        <p:spPr>
          <a:xfrm>
            <a:off x="11259491" y="3232903"/>
            <a:ext cx="230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Tanque de produtos químicos</a:t>
            </a:r>
          </a:p>
        </p:txBody>
      </p:sp>
      <p:sp>
        <p:nvSpPr>
          <p:cNvPr id="101" name="Seta: Dobrada 100">
            <a:extLst>
              <a:ext uri="{FF2B5EF4-FFF2-40B4-BE49-F238E27FC236}">
                <a16:creationId xmlns:a16="http://schemas.microsoft.com/office/drawing/2014/main" id="{75E255E4-0432-48BC-9D8D-D10E1ACBB03F}"/>
              </a:ext>
            </a:extLst>
          </p:cNvPr>
          <p:cNvSpPr/>
          <p:nvPr/>
        </p:nvSpPr>
        <p:spPr>
          <a:xfrm flipH="1" flipV="1">
            <a:off x="12752642" y="3647623"/>
            <a:ext cx="289482" cy="906951"/>
          </a:xfrm>
          <a:prstGeom prst="bentArrow">
            <a:avLst>
              <a:gd name="adj1" fmla="val 12009"/>
              <a:gd name="adj2" fmla="val 13633"/>
              <a:gd name="adj3" fmla="val 25000"/>
              <a:gd name="adj4" fmla="val 7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6D703F06-82BB-4C77-8367-D2ADB876BF4B}"/>
              </a:ext>
            </a:extLst>
          </p:cNvPr>
          <p:cNvSpPr txBox="1"/>
          <p:nvPr/>
        </p:nvSpPr>
        <p:spPr>
          <a:xfrm>
            <a:off x="100852" y="364823"/>
            <a:ext cx="100747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 PILOTO DE TERMOMAGNETIZAÇÃO PARA</a:t>
            </a:r>
          </a:p>
          <a:p>
            <a:pPr algn="ctr"/>
            <a:r>
              <a:rPr lang="pt-BR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TRATAMENTO DE RESÍDUOS SÓLIDOS URBANOS</a:t>
            </a: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5A32BEAF-0877-4347-B18A-9B456D7AF2A9}"/>
              </a:ext>
            </a:extLst>
          </p:cNvPr>
          <p:cNvSpPr txBox="1"/>
          <p:nvPr/>
        </p:nvSpPr>
        <p:spPr>
          <a:xfrm>
            <a:off x="-228945" y="1383351"/>
            <a:ext cx="10074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 SEDEST LIXO 5.0</a:t>
            </a: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289B714-81F8-4323-A12D-93E305B816BA}"/>
              </a:ext>
            </a:extLst>
          </p:cNvPr>
          <p:cNvSpPr txBox="1"/>
          <p:nvPr/>
        </p:nvSpPr>
        <p:spPr>
          <a:xfrm>
            <a:off x="3273508" y="2128092"/>
            <a:ext cx="4814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/>
              <a:t>Fluxograma do Processo de </a:t>
            </a:r>
            <a:r>
              <a:rPr lang="pt-BR" sz="2400" b="1" u="sng" dirty="0" err="1"/>
              <a:t>Termomagnetização</a:t>
            </a:r>
            <a:r>
              <a:rPr lang="pt-BR" sz="2400" b="1" u="sng" dirty="0"/>
              <a:t> (</a:t>
            </a:r>
            <a:r>
              <a:rPr lang="pt-BR" sz="2400" b="1" i="1" u="sng" dirty="0" err="1"/>
              <a:t>Dust</a:t>
            </a:r>
            <a:r>
              <a:rPr lang="pt-BR" sz="2400" b="1" i="1" u="sng" dirty="0"/>
              <a:t> Reuse</a:t>
            </a:r>
            <a:r>
              <a:rPr lang="pt-BR" sz="2400" b="1" u="sng" dirty="0"/>
              <a:t>):</a:t>
            </a:r>
          </a:p>
        </p:txBody>
      </p:sp>
      <p:sp>
        <p:nvSpPr>
          <p:cNvPr id="107" name="Retângulo: Cantos Arredondados 106">
            <a:extLst>
              <a:ext uri="{FF2B5EF4-FFF2-40B4-BE49-F238E27FC236}">
                <a16:creationId xmlns:a16="http://schemas.microsoft.com/office/drawing/2014/main" id="{464211E1-CB9D-40FB-9DF8-F308C3E8D119}"/>
              </a:ext>
            </a:extLst>
          </p:cNvPr>
          <p:cNvSpPr/>
          <p:nvPr/>
        </p:nvSpPr>
        <p:spPr>
          <a:xfrm>
            <a:off x="8004653" y="11256850"/>
            <a:ext cx="11220869" cy="1570064"/>
          </a:xfrm>
          <a:prstGeom prst="round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94338A54-5EBB-4CA8-B69A-0DD1D53BB432}"/>
              </a:ext>
            </a:extLst>
          </p:cNvPr>
          <p:cNvSpPr txBox="1"/>
          <p:nvPr/>
        </p:nvSpPr>
        <p:spPr>
          <a:xfrm>
            <a:off x="8016639" y="11317947"/>
            <a:ext cx="2303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Instituições parceiras:</a:t>
            </a:r>
          </a:p>
        </p:txBody>
      </p:sp>
      <p:pic>
        <p:nvPicPr>
          <p:cNvPr id="110" name="Imagem 109">
            <a:extLst>
              <a:ext uri="{FF2B5EF4-FFF2-40B4-BE49-F238E27FC236}">
                <a16:creationId xmlns:a16="http://schemas.microsoft.com/office/drawing/2014/main" id="{6EDD929F-47AD-4357-B27E-287FF6421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71" y="11673786"/>
            <a:ext cx="1753561" cy="994469"/>
          </a:xfrm>
          <a:prstGeom prst="rect">
            <a:avLst/>
          </a:prstGeom>
        </p:spPr>
      </p:pic>
      <p:pic>
        <p:nvPicPr>
          <p:cNvPr id="112" name="Imagem 111">
            <a:extLst>
              <a:ext uri="{FF2B5EF4-FFF2-40B4-BE49-F238E27FC236}">
                <a16:creationId xmlns:a16="http://schemas.microsoft.com/office/drawing/2014/main" id="{7C2E2465-E24D-4BF7-B672-FAECBA9AC6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975" y="11381339"/>
            <a:ext cx="2076117" cy="1221068"/>
          </a:xfrm>
          <a:prstGeom prst="rect">
            <a:avLst/>
          </a:prstGeom>
        </p:spPr>
      </p:pic>
      <p:pic>
        <p:nvPicPr>
          <p:cNvPr id="114" name="Imagem 113">
            <a:extLst>
              <a:ext uri="{FF2B5EF4-FFF2-40B4-BE49-F238E27FC236}">
                <a16:creationId xmlns:a16="http://schemas.microsoft.com/office/drawing/2014/main" id="{75B5C032-5229-4E9F-9BAA-B4CF1FB7B2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00" y="11646142"/>
            <a:ext cx="2184163" cy="1053804"/>
          </a:xfrm>
          <a:prstGeom prst="rect">
            <a:avLst/>
          </a:prstGeom>
        </p:spPr>
      </p:pic>
      <p:pic>
        <p:nvPicPr>
          <p:cNvPr id="116" name="Imagem 115">
            <a:extLst>
              <a:ext uri="{FF2B5EF4-FFF2-40B4-BE49-F238E27FC236}">
                <a16:creationId xmlns:a16="http://schemas.microsoft.com/office/drawing/2014/main" id="{F6490BF1-BF9B-4CBC-B248-8A3C29F2BB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675" y="11754616"/>
            <a:ext cx="1586321" cy="731249"/>
          </a:xfrm>
          <a:prstGeom prst="rect">
            <a:avLst/>
          </a:prstGeom>
        </p:spPr>
      </p:pic>
      <p:pic>
        <p:nvPicPr>
          <p:cNvPr id="118" name="Imagem 117">
            <a:extLst>
              <a:ext uri="{FF2B5EF4-FFF2-40B4-BE49-F238E27FC236}">
                <a16:creationId xmlns:a16="http://schemas.microsoft.com/office/drawing/2014/main" id="{B1CA8D9D-311B-4DDC-83E0-691D18CCDC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462" y="11754616"/>
            <a:ext cx="1753561" cy="836314"/>
          </a:xfrm>
          <a:prstGeom prst="rect">
            <a:avLst/>
          </a:prstGeom>
        </p:spPr>
      </p:pic>
      <p:pic>
        <p:nvPicPr>
          <p:cNvPr id="120" name="Imagem 119">
            <a:extLst>
              <a:ext uri="{FF2B5EF4-FFF2-40B4-BE49-F238E27FC236}">
                <a16:creationId xmlns:a16="http://schemas.microsoft.com/office/drawing/2014/main" id="{DB955DD1-9D87-468C-B03F-CC3A854E1C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610" y="11572588"/>
            <a:ext cx="809886" cy="101235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F56C29E-973A-4661-AF36-4892F4381BD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48603"/>
          <a:stretch/>
        </p:blipFill>
        <p:spPr>
          <a:xfrm>
            <a:off x="9757730" y="1779760"/>
            <a:ext cx="1217808" cy="1477162"/>
          </a:xfrm>
          <a:prstGeom prst="rect">
            <a:avLst/>
          </a:prstGeom>
        </p:spPr>
      </p:pic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BA271E0F-68E5-4A15-B794-042C9493067F}"/>
              </a:ext>
            </a:extLst>
          </p:cNvPr>
          <p:cNvSpPr txBox="1"/>
          <p:nvPr/>
        </p:nvSpPr>
        <p:spPr>
          <a:xfrm>
            <a:off x="9292118" y="3233839"/>
            <a:ext cx="2303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Trocador de calor</a:t>
            </a:r>
          </a:p>
        </p:txBody>
      </p:sp>
      <p:sp>
        <p:nvSpPr>
          <p:cNvPr id="109" name="Seta: Dobrada 108">
            <a:extLst>
              <a:ext uri="{FF2B5EF4-FFF2-40B4-BE49-F238E27FC236}">
                <a16:creationId xmlns:a16="http://schemas.microsoft.com/office/drawing/2014/main" id="{B103AA05-4D29-4B34-BA0C-81541BA9BAB3}"/>
              </a:ext>
            </a:extLst>
          </p:cNvPr>
          <p:cNvSpPr/>
          <p:nvPr/>
        </p:nvSpPr>
        <p:spPr>
          <a:xfrm flipV="1">
            <a:off x="10381544" y="3679610"/>
            <a:ext cx="339884" cy="1747516"/>
          </a:xfrm>
          <a:prstGeom prst="bentArrow">
            <a:avLst>
              <a:gd name="adj1" fmla="val 12009"/>
              <a:gd name="adj2" fmla="val 13633"/>
              <a:gd name="adj3" fmla="val 25000"/>
              <a:gd name="adj4" fmla="val 7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1" name="Seta: Dobrada 110">
            <a:extLst>
              <a:ext uri="{FF2B5EF4-FFF2-40B4-BE49-F238E27FC236}">
                <a16:creationId xmlns:a16="http://schemas.microsoft.com/office/drawing/2014/main" id="{3347BC1E-A2E3-4975-9B4C-027E4DF0C4D4}"/>
              </a:ext>
            </a:extLst>
          </p:cNvPr>
          <p:cNvSpPr/>
          <p:nvPr/>
        </p:nvSpPr>
        <p:spPr>
          <a:xfrm rot="16200000" flipV="1">
            <a:off x="18235606" y="2393396"/>
            <a:ext cx="207121" cy="824842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72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234</Words>
  <Application>Microsoft Office PowerPoint</Application>
  <PresentationFormat>Personalizar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Julio Rietow</dc:creator>
  <cp:lastModifiedBy>USUARIO</cp:lastModifiedBy>
  <cp:revision>20</cp:revision>
  <dcterms:created xsi:type="dcterms:W3CDTF">2021-06-18T20:24:17Z</dcterms:created>
  <dcterms:modified xsi:type="dcterms:W3CDTF">2021-06-25T12:44:22Z</dcterms:modified>
</cp:coreProperties>
</file>